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8" r:id="rId2"/>
  </p:sldMasterIdLst>
  <p:notesMasterIdLst>
    <p:notesMasterId r:id="rId25"/>
  </p:notesMasterIdLst>
  <p:handoutMasterIdLst>
    <p:handoutMasterId r:id="rId26"/>
  </p:handoutMasterIdLst>
  <p:sldIdLst>
    <p:sldId id="288" r:id="rId3"/>
    <p:sldId id="323" r:id="rId4"/>
    <p:sldId id="357" r:id="rId5"/>
    <p:sldId id="355" r:id="rId6"/>
    <p:sldId id="364" r:id="rId7"/>
    <p:sldId id="365" r:id="rId8"/>
    <p:sldId id="361" r:id="rId9"/>
    <p:sldId id="366" r:id="rId10"/>
    <p:sldId id="369" r:id="rId11"/>
    <p:sldId id="325" r:id="rId12"/>
    <p:sldId id="368" r:id="rId13"/>
    <p:sldId id="367" r:id="rId14"/>
    <p:sldId id="370" r:id="rId15"/>
    <p:sldId id="278" r:id="rId16"/>
    <p:sldId id="371" r:id="rId17"/>
    <p:sldId id="378" r:id="rId18"/>
    <p:sldId id="374" r:id="rId19"/>
    <p:sldId id="372" r:id="rId20"/>
    <p:sldId id="375" r:id="rId21"/>
    <p:sldId id="373" r:id="rId22"/>
    <p:sldId id="379" r:id="rId23"/>
    <p:sldId id="377" r:id="rId24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60"/>
  </p:normalViewPr>
  <p:slideViewPr>
    <p:cSldViewPr showGuides="1">
      <p:cViewPr varScale="1">
        <p:scale>
          <a:sx n="79" d="100"/>
          <a:sy n="79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765CEC-A489-49AC-874F-4364DEA02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FC297C-CFE1-4557-ACFF-70C8AD92F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D49BA-2C62-480E-91F9-701286EBA51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FCD2-FB80-4A7F-AFAC-E41BA3AC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1E6D-1E8F-4BBD-B9D2-D7A5FEDAB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7B3E-5125-4131-B58D-B5C0AF11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841F-0F19-4D2E-959E-BDC6908EC71D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6426-16CE-4480-9324-59D09D083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7E70-AFD0-4A7C-8901-2D89F0F0590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BF39-EA38-4226-BD3C-D774EF3C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0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5440-8DC5-4308-AA78-1079711838A3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A3E3-0428-428C-8F2C-AC0CC2D4B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2CB7-64AA-41E2-BFE9-538786EC7225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C836-EC68-42FC-8807-3E8C5884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BD23-5602-40C6-8602-FBF48F1FF426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6FFE-CBA0-436A-BF40-56919BAC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5B04-58D5-482E-B219-0D7FAE6F33F9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DDBBA-7F12-4483-9FD8-F51189AD8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72B9-529F-41CE-90B1-3E92FB959B9C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AADE-EB7B-4BC1-A698-0399C5447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5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071E-5EC3-445F-89D1-0652F46647DC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C811-B730-4D4B-9504-CFFF057D0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0CE3-A26E-4AC4-9B90-B49AF068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1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AC00-F7C8-4604-A801-2004EA915F58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45D1-F13D-4D2B-9082-5A731DC1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1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AB24-F083-413F-8ED6-745E489904AE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AA65-AA7D-4D21-909D-2DD2B832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8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768-8D9C-40A4-A95F-BF405F954AB2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EE04-666D-4BBD-83CC-5EC7D30E3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8608-1ADA-450E-9925-F2CDDDC0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4FDD-4329-42F2-94C0-0369D980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74D9-3538-47D9-BCB6-2B398F04C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D789-B43F-4FF0-81BA-1E475CF47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09D4-5C32-4521-8625-0DFAE6D1C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AF76-298F-436D-B629-910A8491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3373-010F-4033-8AD3-92AA0DAB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4205091-3568-49AD-AE5F-F15814B36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5D5325-A06C-4FC7-95FE-0AF0B874409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71F336-89FF-4E99-A61C-01D6239AE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124200"/>
            <a:ext cx="6705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</a:rPr>
              <a:t>eNovation 4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Triads in Major and Minor Keys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Treble, Bass, Alto, Tenor Clefs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altLang="en-US" sz="4000"/>
              <a:t>Timed Reading Quiz</a:t>
            </a:r>
            <a:br>
              <a:rPr lang="en-US" altLang="en-US" sz="4000"/>
            </a:br>
            <a:endParaRPr lang="en-US" alt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569879" y="2090881"/>
            <a:ext cx="80042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Triads: 7 Mixed Major &amp; Minor Prepared Reading; 3 Prima Vista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50132" y="5426068"/>
            <a:ext cx="60554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Slide Timings: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Examples show for 15” / “Play now” shows for 10”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Prima Vista 22” / 12”</a:t>
            </a:r>
          </a:p>
        </p:txBody>
      </p:sp>
    </p:spTree>
  </p:cSld>
  <p:clrMapOvr>
    <a:masterClrMapping/>
  </p:clrMapOvr>
  <p:transition spd="slow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5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33400"/>
            <a:ext cx="70421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6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7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6438"/>
            <a:ext cx="77724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457450" y="5181600"/>
            <a:ext cx="422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8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Prima Vista Reading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0563"/>
            <a:ext cx="6858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457450" y="5181600"/>
            <a:ext cx="422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9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Prima Vista Reading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8975"/>
            <a:ext cx="6858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1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33400"/>
            <a:ext cx="70421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457450" y="5181600"/>
            <a:ext cx="422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10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Prima Vista Reading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00388" y="5181600"/>
            <a:ext cx="2943225" cy="989013"/>
            <a:chOff x="3101012" y="4572000"/>
            <a:chExt cx="2941976" cy="988415"/>
          </a:xfrm>
        </p:grpSpPr>
        <p:pic>
          <p:nvPicPr>
            <p:cNvPr id="27651" name="Picture 4" descr="Banner_300ppi[1]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12" y="4572000"/>
              <a:ext cx="2941976" cy="64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TextBox 5"/>
            <p:cNvSpPr txBox="1">
              <a:spLocks noChangeArrowheads="1"/>
            </p:cNvSpPr>
            <p:nvPr/>
          </p:nvSpPr>
          <p:spPr bwMode="auto">
            <a:xfrm>
              <a:off x="3161311" y="5222481"/>
              <a:ext cx="2821377" cy="33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Century Gothic" pitchFamily="34" charset="0"/>
                </a:rPr>
                <a:t>© 2017 All Rights Reserved.</a:t>
              </a:r>
              <a:endParaRPr lang="en-US" sz="1600" kern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 advTm="15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2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33400"/>
            <a:ext cx="70421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3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762000"/>
            <a:ext cx="70421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052560" cy="6789420"/>
          </a:xfrm>
          <a:prstGeom prst="rect">
            <a:avLst/>
          </a:prstGeom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429000" y="5410200"/>
            <a:ext cx="221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Example 4</a:t>
            </a:r>
          </a:p>
        </p:txBody>
      </p:sp>
    </p:spTree>
  </p:cSld>
  <p:clrMapOvr>
    <a:masterClrMapping/>
  </p:clrMapOvr>
  <p:transition spd="slow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6975" y="1600200"/>
            <a:ext cx="4191000" cy="99218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Play now.</a:t>
            </a:r>
          </a:p>
        </p:txBody>
      </p:sp>
    </p:spTree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108</Words>
  <Application>Microsoft Office PowerPoint</Application>
  <PresentationFormat>Letter Paper (8.5x11 in)</PresentationFormat>
  <Paragraphs>31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Office Theme</vt:lpstr>
      <vt:lpstr>1_Office Theme</vt:lpstr>
      <vt:lpstr>Timed Reading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now</dc:title>
  <dc:creator>Susanna Garcia</dc:creator>
  <cp:lastModifiedBy>Susanna Garcia</cp:lastModifiedBy>
  <cp:revision>48</cp:revision>
  <dcterms:created xsi:type="dcterms:W3CDTF">2007-08-18T22:51:45Z</dcterms:created>
  <dcterms:modified xsi:type="dcterms:W3CDTF">2017-04-05T13:15:15Z</dcterms:modified>
</cp:coreProperties>
</file>